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2" r:id="rId4"/>
    <p:sldId id="258" r:id="rId5"/>
    <p:sldId id="263" r:id="rId6"/>
    <p:sldId id="265" r:id="rId7"/>
    <p:sldId id="264" r:id="rId8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9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E93BE0-FC2A-4EC2-834A-5D8844A04E66}" type="datetime1">
              <a:rPr lang="pl-PL" smtClean="0"/>
              <a:t>02.09.2023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DF7DD-EDB0-447D-B027-E1AA6404A2A5}" type="datetime1">
              <a:rPr lang="pl-PL" smtClean="0"/>
              <a:pPr/>
              <a:t>02.09.2023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39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80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84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355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931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2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fika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WZORZEC</a:t>
            </a:r>
          </a:p>
        </p:txBody>
      </p:sp>
      <p:sp>
        <p:nvSpPr>
          <p:cNvPr id="42" name="Obraz — symbol zastępczy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Prezentacja</a:t>
            </a:r>
            <a:br>
              <a:rPr lang="pl-PL" noProof="0"/>
            </a:br>
            <a:r>
              <a:rPr lang="pl-PL" noProof="0"/>
              <a:t>Tytuł</a:t>
            </a:r>
          </a:p>
        </p:txBody>
      </p:sp>
      <p:sp>
        <p:nvSpPr>
          <p:cNvPr id="45" name="Tekst — symbol zastępczy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MIESIĄC</a:t>
            </a:r>
            <a:br>
              <a:rPr lang="pl-PL" noProof="0"/>
            </a:br>
            <a:r>
              <a:rPr lang="pl-PL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podziękowan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fika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Dziękujemy!</a:t>
            </a:r>
          </a:p>
        </p:txBody>
      </p:sp>
      <p:grpSp>
        <p:nvGrpSpPr>
          <p:cNvPr id="23" name="Grafika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5" name="Tekst — symbol zastępczy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fika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Prezentacja</a:t>
            </a:r>
            <a:br>
              <a:rPr lang="pl-PL" noProof="0"/>
            </a:br>
            <a:r>
              <a:rPr lang="pl-PL" noProof="0"/>
              <a:t>Tytuł</a:t>
            </a:r>
          </a:p>
        </p:txBody>
      </p:sp>
      <p:sp>
        <p:nvSpPr>
          <p:cNvPr id="23" name="Podtytuł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Slajd podziału</a:t>
            </a:r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1" name="Tekst — symbol zastępczy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7" name="Tytu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 wzorca tytułu</a:t>
            </a:r>
          </a:p>
        </p:txBody>
      </p:sp>
      <p:sp>
        <p:nvSpPr>
          <p:cNvPr id="22" name="Zawartość — symbol zastępczy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7" name="Tytu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 wzorca tytułu</a:t>
            </a:r>
          </a:p>
        </p:txBody>
      </p:sp>
      <p:sp>
        <p:nvSpPr>
          <p:cNvPr id="17" name="Zawartość — symbol zastępczy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8" name="Zawartość — symbol zastępczy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7" name="Tytu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 wzorca tytułu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8" name="Zawartość — symbol zastępczy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9" name="Tekst — symbol zastępczy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0" name="Zawartość — symbol zastępczy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6" name="Grafika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7" name="Grafika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8" name="Dowolny kształt: Kształt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6" name="Zawartość — symbol zastępczy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9" name="Tekst — symbol zastępczy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6" name="Grafika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7" name="Grafika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8" name="Dowolny kształt: Kształt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7" name="Obraz — symbol zastępczy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8" name="Tekst — symbol zastępczy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7" name="Tytu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7" name="Tytu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6" name="Obraz — symbol zastępczy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Slajd podziału</a:t>
            </a:r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ęczn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fika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3" name="Tekst — symbol zastępczy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pl-PL" noProof="0"/>
              <a:t>1</a:t>
            </a:r>
          </a:p>
        </p:txBody>
      </p:sp>
      <p:sp>
        <p:nvSpPr>
          <p:cNvPr id="26" name="Tekst — symbol zastępczy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3" name="Tekst — symbol zastępczy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pl-PL" noProof="0"/>
              <a:t>2</a:t>
            </a:r>
          </a:p>
        </p:txBody>
      </p:sp>
      <p:sp>
        <p:nvSpPr>
          <p:cNvPr id="34" name="Tekst — symbol zastępczy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7" name="Tekst — symbol zastępczy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pl-PL" noProof="0"/>
              <a:t>3</a:t>
            </a:r>
          </a:p>
        </p:txBody>
      </p:sp>
      <p:sp>
        <p:nvSpPr>
          <p:cNvPr id="38" name="Tekst — symbol zastępczy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0" name="Tekst — symbol zastępczy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3" name="Tekst — symbol zastępczy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5" name="Tekst — symbol zastępczy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6" name="Tekst — symbol zastępczy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8" name="Tekst — symbol zastępczy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9" name="Tekst — symbol zastępczy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0" name="Tekst — symbol zastępczy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5" name="Obraz — symbol zastępczy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6" name="Obraz — symbol zastępczy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7" name="Obraz — symbol zastępczy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8" name="Obraz — symbol zastępczy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Jak używać tego szablonu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ekst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a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0" name="Grafika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1" name="Grafika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Układ tekstu 1</a:t>
            </a:r>
          </a:p>
        </p:txBody>
      </p:sp>
      <p:sp>
        <p:nvSpPr>
          <p:cNvPr id="17" name="Tekst — symbol zastępczy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grpSp>
        <p:nvGrpSpPr>
          <p:cNvPr id="19" name="Grafika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4" name="Obraz — symbol zastępczy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ekst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fika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20XX.MM.DD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fika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2" name="Grafika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16" name="Tytuł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Układ tekstu 2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18" name="Tekst — symbol zastępczy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0" name="Tekst — symbol zastępczy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grpSp>
        <p:nvGrpSpPr>
          <p:cNvPr id="22" name="Grafika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7" name="Obraz — symbol zastępczy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 z pod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fika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Tytuł sekcji 1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0" name="Grafika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1" name="Grafika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Porównanie</a:t>
            </a:r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Tytuł sekcji 1</a:t>
            </a:r>
          </a:p>
        </p:txBody>
      </p:sp>
      <p:sp>
        <p:nvSpPr>
          <p:cNvPr id="16" name="Zawartość — symbol zastępczy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22" name="Dowolny kształt: Kształt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6" name="Grafika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7" name="Grafika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SLAJD Z WYKRESEM</a:t>
            </a:r>
          </a:p>
        </p:txBody>
      </p:sp>
      <p:sp>
        <p:nvSpPr>
          <p:cNvPr id="10" name="Tekst — symbol zastępczy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23" name="Wykres — symbol zastępczy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wykres</a:t>
            </a:r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8" name="Dowolny kształt: Kształt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abel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6" name="Grafika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7" name="Grafika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Slajd z tabelą</a:t>
            </a:r>
          </a:p>
        </p:txBody>
      </p:sp>
      <p:sp>
        <p:nvSpPr>
          <p:cNvPr id="10" name="Tekst — symbol zastępczy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15" name="Tabela — symbol zastępczy 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tabelę</a:t>
            </a:r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fika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grpSp>
        <p:nvGrpSpPr>
          <p:cNvPr id="9" name="Grafika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16" name="Tekst — symbol zastępczy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pl-PL" noProof="0"/>
              <a:t>EDYTUJ STYLE WZORCA TEKSTU</a:t>
            </a:r>
          </a:p>
        </p:txBody>
      </p:sp>
      <p:sp>
        <p:nvSpPr>
          <p:cNvPr id="20" name="Obraz — symbol zastępczy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Tytuł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Duży obraz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ip wideo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fika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 noProof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3" name="Symbol zastępczy multimediów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multimedia</a:t>
            </a:r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pl-PL" noProof="0"/>
              <a:t> </a:t>
            </a:r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20XX.MM.DD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pl-PL" dirty="0"/>
              <a:t>Nowy rok szkolny!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pl-PL" dirty="0"/>
              <a:t>2023 - 2024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2000" dirty="0"/>
              <a:t>2 września</a:t>
            </a:r>
          </a:p>
          <a:p>
            <a:pPr rtl="0"/>
            <a:endParaRPr lang="pl-PL" dirty="0"/>
          </a:p>
        </p:txBody>
      </p:sp>
      <p:pic>
        <p:nvPicPr>
          <p:cNvPr id="9" name="Obraz — symbol zastępczy 8" descr="Dzieci przy biurku patrzące na notes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52781" y="899732"/>
            <a:ext cx="4523142" cy="1061509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Nowy rok szkolny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891" y="2352675"/>
            <a:ext cx="4823884" cy="3276600"/>
          </a:xfrm>
        </p:spPr>
        <p:txBody>
          <a:bodyPr tIns="180000" bIns="108000" rtlCol="0">
            <a:normAutofit/>
          </a:bodyPr>
          <a:lstStyle/>
          <a:p>
            <a:pPr rtl="0"/>
            <a:endParaRPr lang="pl-PL" dirty="0"/>
          </a:p>
        </p:txBody>
      </p:sp>
      <p:graphicFrame>
        <p:nvGraphicFramePr>
          <p:cNvPr id="7" name="Tabela — symbol zastępczy 6" descr="tabela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681715638"/>
              </p:ext>
            </p:extLst>
          </p:nvPr>
        </p:nvGraphicFramePr>
        <p:xfrm>
          <a:off x="5159375" y="1161524"/>
          <a:ext cx="6122106" cy="3211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646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1123865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1123865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  <a:gridCol w="1123865">
                  <a:extLst>
                    <a:ext uri="{9D8B030D-6E8A-4147-A177-3AD203B41FA5}">
                      <a16:colId xmlns:a16="http://schemas.microsoft.com/office/drawing/2014/main" val="234452497"/>
                    </a:ext>
                  </a:extLst>
                </a:gridCol>
                <a:gridCol w="1123865">
                  <a:extLst>
                    <a:ext uri="{9D8B030D-6E8A-4147-A177-3AD203B41FA5}">
                      <a16:colId xmlns:a16="http://schemas.microsoft.com/office/drawing/2014/main" val="3555431164"/>
                    </a:ext>
                  </a:extLst>
                </a:gridCol>
              </a:tblGrid>
              <a:tr h="642306">
                <a:tc gridSpan="5">
                  <a:txBody>
                    <a:bodyPr/>
                    <a:lstStyle/>
                    <a:p>
                      <a:pPr algn="ctr" rtl="0"/>
                      <a:r>
                        <a:rPr lang="pl-PL" sz="3200" b="1" noProof="0" dirty="0">
                          <a:latin typeface="+mj-lt"/>
                        </a:rPr>
                        <a:t>Lekcje języka polskiego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pl-PL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pl-PL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pl-PL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pl-PL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Start: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21 września 2023 r.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września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2023 r.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Kiedy?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środa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czwartek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piątek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sobota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Gdzie?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Na platformie </a:t>
                      </a:r>
                      <a:r>
                        <a:rPr lang="pl-PL" sz="1600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Teams</a:t>
                      </a:r>
                      <a:endParaRPr lang="pl-PL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Jak?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</a:tbl>
          </a:graphicData>
        </a:graphic>
      </p:graphicFrame>
      <p:sp>
        <p:nvSpPr>
          <p:cNvPr id="2" name="Stopka — symbol zastępczy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000" y="6310949"/>
            <a:ext cx="2639323" cy="365125"/>
          </a:xfrm>
        </p:spPr>
        <p:txBody>
          <a:bodyPr rtlCol="0"/>
          <a:lstStyle/>
          <a:p>
            <a:pPr rtl="0"/>
            <a:r>
              <a:rPr lang="pl-PL" dirty="0"/>
              <a:t>2 września 2023 r.</a:t>
            </a:r>
          </a:p>
        </p:txBody>
      </p:sp>
      <p:sp>
        <p:nvSpPr>
          <p:cNvPr id="3" name="Numer slajdu — symbol zastępczy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smtClean="0"/>
              <a:t>2</a:t>
            </a:fld>
            <a:endParaRPr lang="pl-PL"/>
          </a:p>
        </p:txBody>
      </p:sp>
      <p:pic>
        <p:nvPicPr>
          <p:cNvPr id="8" name="Obraz 7" descr="Obraz zawierający tekst, emotikona, uśmieszek, pismo odręczne&#10;&#10;Opis wygenerowany automatycznie">
            <a:extLst>
              <a:ext uri="{FF2B5EF4-FFF2-40B4-BE49-F238E27FC236}">
                <a16:creationId xmlns:a16="http://schemas.microsoft.com/office/drawing/2014/main" id="{73AD785C-799D-EFF7-FC23-958D369A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00" y="2504496"/>
            <a:ext cx="4528900" cy="2966836"/>
          </a:xfrm>
          <a:prstGeom prst="rect">
            <a:avLst/>
          </a:prstGeom>
        </p:spPr>
      </p:pic>
      <p:pic>
        <p:nvPicPr>
          <p:cNvPr id="2052" name="Picture 4" descr="Active Learning with Kahoot! – Instruction @ UH">
            <a:extLst>
              <a:ext uri="{FF2B5EF4-FFF2-40B4-BE49-F238E27FC236}">
                <a16:creationId xmlns:a16="http://schemas.microsoft.com/office/drawing/2014/main" id="{182DE66E-4A6A-E113-C2FC-B0EA0AC4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215" y="4940936"/>
            <a:ext cx="29337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az, dwa, trzy i po polsku mówisz TY! Tom 1. Podręcznik do nauki języka  polskiego dla uczniów z Ukrainy - Do nauczania dzieci - Polski dla  obcokrajowców - Księgarnia Poltax.waw.pl">
            <a:extLst>
              <a:ext uri="{FF2B5EF4-FFF2-40B4-BE49-F238E27FC236}">
                <a16:creationId xmlns:a16="http://schemas.microsoft.com/office/drawing/2014/main" id="{207F2AF2-90F0-A8D1-08DA-68546CF5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0155">
            <a:off x="6065008" y="3833814"/>
            <a:ext cx="18097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244BF07-D3AA-623E-9BDC-260A505EC4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67" b="90926" l="27552" r="71198">
                        <a14:foregroundMark x1="46458" y1="17130" x2="46458" y2="17130"/>
                        <a14:foregroundMark x1="48646" y1="16759" x2="48646" y2="16759"/>
                        <a14:foregroundMark x1="51042" y1="26204" x2="51042" y2="26204"/>
                        <a14:foregroundMark x1="37448" y1="57963" x2="37448" y2="57963"/>
                        <a14:foregroundMark x1="37448" y1="68796" x2="37448" y2="68796"/>
                        <a14:foregroundMark x1="37448" y1="72685" x2="37448" y2="72685"/>
                        <a14:foregroundMark x1="35573" y1="70370" x2="35573" y2="70370"/>
                        <a14:foregroundMark x1="36667" y1="70370" x2="36667" y2="70370"/>
                        <a14:foregroundMark x1="35052" y1="60556" x2="35052" y2="60556"/>
                        <a14:foregroundMark x1="38333" y1="59259" x2="38333" y2="59259"/>
                        <a14:foregroundMark x1="71198" y1="54352" x2="71198" y2="54352"/>
                        <a14:foregroundMark x1="71198" y1="51389" x2="71198" y2="51389"/>
                        <a14:foregroundMark x1="67500" y1="41296" x2="67500" y2="41296"/>
                        <a14:foregroundMark x1="40677" y1="63796" x2="40677" y2="63796"/>
                        <a14:foregroundMark x1="40677" y1="67130" x2="40677" y2="67130"/>
                        <a14:foregroundMark x1="40833" y1="64815" x2="40833" y2="64815"/>
                      </a14:backgroundRemoval>
                    </a14:imgEffect>
                  </a14:imgLayer>
                </a14:imgProps>
              </a:ext>
            </a:extLst>
          </a:blip>
          <a:srcRect l="22266" t="9312" r="23672"/>
          <a:stretch/>
        </p:blipFill>
        <p:spPr>
          <a:xfrm>
            <a:off x="9642577" y="3429000"/>
            <a:ext cx="2715212" cy="2562009"/>
          </a:xfrm>
          <a:prstGeom prst="rect">
            <a:avLst/>
          </a:prstGeom>
        </p:spPr>
      </p:pic>
      <p:pic>
        <p:nvPicPr>
          <p:cNvPr id="2054" name="Picture 6" descr="Genially Review | PCMag">
            <a:extLst>
              <a:ext uri="{FF2B5EF4-FFF2-40B4-BE49-F238E27FC236}">
                <a16:creationId xmlns:a16="http://schemas.microsoft.com/office/drawing/2014/main" id="{ED1A296D-3554-7F31-1AEA-C017C9C5B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782" b="68730" l="20355" r="78557">
                        <a14:foregroundMark x1="23660" y1="64007" x2="23660" y2="64007"/>
                        <a14:foregroundMark x1="22209" y1="55456" x2="22209" y2="55456"/>
                        <a14:foregroundMark x1="24345" y1="50651" x2="24345" y2="50651"/>
                        <a14:foregroundMark x1="21524" y1="44951" x2="21524" y2="44951"/>
                        <a14:foregroundMark x1="20355" y1="45928" x2="20355" y2="45928"/>
                        <a14:foregroundMark x1="32124" y1="54967" x2="32124" y2="54967"/>
                        <a14:foregroundMark x1="23861" y1="54967" x2="23861" y2="54967"/>
                        <a14:foregroundMark x1="46030" y1="49267" x2="46030" y2="49267"/>
                        <a14:foregroundMark x1="52156" y1="47313" x2="52156" y2="47313"/>
                        <a14:foregroundMark x1="56187" y1="45440" x2="56187" y2="45440"/>
                        <a14:foregroundMark x1="61588" y1="50244" x2="61588" y2="50244"/>
                        <a14:foregroundMark x1="61588" y1="39739" x2="61588" y2="39739"/>
                        <a14:foregroundMark x1="65820" y1="44951" x2="65820" y2="44951"/>
                        <a14:foregroundMark x1="69851" y1="45440" x2="69851" y2="45440"/>
                        <a14:foregroundMark x1="71947" y1="49267" x2="71947" y2="49267"/>
                        <a14:foregroundMark x1="75977" y1="50244" x2="75977" y2="50244"/>
                        <a14:foregroundMark x1="78557" y1="46417" x2="78557" y2="46417"/>
                        <a14:foregroundMark x1="20355" y1="54479" x2="20355" y2="54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6" t="26207" r="18372" b="26491"/>
          <a:stretch/>
        </p:blipFill>
        <p:spPr bwMode="auto">
          <a:xfrm>
            <a:off x="7631446" y="3706866"/>
            <a:ext cx="2501090" cy="91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 rtlCol="0">
            <a:normAutofit fontScale="92500"/>
          </a:bodyPr>
          <a:lstStyle/>
          <a:p>
            <a:pPr algn="ctr" rtl="0"/>
            <a:r>
              <a:rPr lang="pl-PL" sz="4000" dirty="0"/>
              <a:t>Masz talent,</a:t>
            </a:r>
          </a:p>
          <a:p>
            <a:pPr algn="ctr" rtl="0"/>
            <a:r>
              <a:rPr lang="pl-PL" sz="4000" dirty="0"/>
              <a:t>hobby, pasję?</a:t>
            </a:r>
          </a:p>
          <a:p>
            <a:pPr algn="ctr" rtl="0"/>
            <a:r>
              <a:rPr lang="pl-PL" sz="4000" dirty="0"/>
              <a:t>Wykorzystasz</a:t>
            </a:r>
          </a:p>
          <a:p>
            <a:pPr algn="ctr" rtl="0"/>
            <a:r>
              <a:rPr lang="pl-PL" sz="4000" dirty="0"/>
              <a:t>to!</a:t>
            </a:r>
          </a:p>
        </p:txBody>
      </p:sp>
      <p:pic>
        <p:nvPicPr>
          <p:cNvPr id="9" name="Obraz — symbol zastępczy 8" descr="Zestaw narzędzi do malowania i rysowania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>
          <a:xfrm>
            <a:off x="3703978" y="-110835"/>
            <a:ext cx="8495014" cy="5685664"/>
          </a:xfrm>
        </p:spPr>
      </p:pic>
      <p:sp>
        <p:nvSpPr>
          <p:cNvPr id="2" name="Stopka — symbol zastępczy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000" y="6290051"/>
            <a:ext cx="2639323" cy="365125"/>
          </a:xfrm>
        </p:spPr>
        <p:txBody>
          <a:bodyPr rtlCol="0"/>
          <a:lstStyle/>
          <a:p>
            <a:pPr rtl="0"/>
            <a:r>
              <a:rPr lang="pl-PL" dirty="0"/>
              <a:t>2 września 2023 r.</a:t>
            </a:r>
          </a:p>
        </p:txBody>
      </p:sp>
      <p:sp>
        <p:nvSpPr>
          <p:cNvPr id="3" name="Numer slajdu — symbol zastępczy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smtClean="0"/>
              <a:pPr rtl="0"/>
              <a:t>3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F256D6C-8D0B-B471-8DB9-70898170D0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19" b="44630" l="12500" r="37292">
                        <a14:foregroundMark x1="14635" y1="39815" x2="14635" y2="39815"/>
                        <a14:foregroundMark x1="13958" y1="38889" x2="13958" y2="38889"/>
                        <a14:foregroundMark x1="12500" y1="39074" x2="12500" y2="39074"/>
                        <a14:foregroundMark x1="16875" y1="40093" x2="16875" y2="40093"/>
                        <a14:foregroundMark x1="14635" y1="39815" x2="14635" y2="39815"/>
                        <a14:foregroundMark x1="14531" y1="39815" x2="14531" y2="39815"/>
                        <a14:foregroundMark x1="24010" y1="38519" x2="24010" y2="38519"/>
                        <a14:foregroundMark x1="31823" y1="36852" x2="31823" y2="36852"/>
                        <a14:foregroundMark x1="36094" y1="36296" x2="36094" y2="36296"/>
                        <a14:foregroundMark x1="37292" y1="39630" x2="37292" y2="39630"/>
                        <a14:foregroundMark x1="35885" y1="41204" x2="35885" y2="41204"/>
                        <a14:foregroundMark x1="34688" y1="41389" x2="34688" y2="41389"/>
                        <a14:foregroundMark x1="14531" y1="40648" x2="14531" y2="40648"/>
                        <a14:foregroundMark x1="14531" y1="38889" x2="14531" y2="38889"/>
                        <a14:foregroundMark x1="15573" y1="40556" x2="15573" y2="40556"/>
                        <a14:foregroundMark x1="15990" y1="39444" x2="15990" y2="39444"/>
                        <a14:foregroundMark x1="17031" y1="39722" x2="17031" y2="39722"/>
                        <a14:foregroundMark x1="17292" y1="39722" x2="17292" y2="39722"/>
                        <a14:foregroundMark x1="17500" y1="39722" x2="17500" y2="39722"/>
                      </a14:backgroundRemoval>
                    </a14:imgEffect>
                  </a14:imgLayer>
                </a14:imgProps>
              </a:ext>
            </a:extLst>
          </a:blip>
          <a:srcRect l="12273" t="26667" r="61667" b="53266"/>
          <a:stretch/>
        </p:blipFill>
        <p:spPr>
          <a:xfrm>
            <a:off x="0" y="385386"/>
            <a:ext cx="3550548" cy="153788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8BE9511-330E-D7EF-B377-AEE786680123}"/>
              </a:ext>
            </a:extLst>
          </p:cNvPr>
          <p:cNvSpPr txBox="1"/>
          <p:nvPr/>
        </p:nvSpPr>
        <p:spPr>
          <a:xfrm>
            <a:off x="6493164" y="1686016"/>
            <a:ext cx="2364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</a:rPr>
              <a:t>Nie ma nudy!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96432" y="1008929"/>
            <a:ext cx="4585083" cy="734415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Nowy rok szkolny</a:t>
            </a:r>
          </a:p>
        </p:txBody>
      </p:sp>
      <p:sp>
        <p:nvSpPr>
          <p:cNvPr id="2" name="Tekst — symbol zastępczy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/>
              <a:t>Co oprócz lekcji języka polskiego?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4215592" cy="804673"/>
          </a:xfrm>
        </p:spPr>
        <p:txBody>
          <a:bodyPr rtlCol="0">
            <a:normAutofit/>
          </a:bodyPr>
          <a:lstStyle/>
          <a:p>
            <a:pPr rtl="0"/>
            <a:r>
              <a:rPr lang="pl-PL" sz="2400" dirty="0"/>
              <a:t>Przygotowanie do konkursu „Znasz-li ten kraj…?”</a:t>
            </a:r>
          </a:p>
        </p:txBody>
      </p:sp>
      <p:pic>
        <p:nvPicPr>
          <p:cNvPr id="17" name="Obraz — symbol zastępczy 16" descr="Chłopiec czytający książkę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000" y="6140135"/>
            <a:ext cx="2639323" cy="365125"/>
          </a:xfrm>
        </p:spPr>
        <p:txBody>
          <a:bodyPr rtlCol="0"/>
          <a:lstStyle/>
          <a:p>
            <a:pPr rtl="0"/>
            <a:r>
              <a:rPr lang="pl-PL" dirty="0"/>
              <a:t>2 września 2023 r.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l-PL" smtClean="0"/>
              <a:pPr rtl="0"/>
              <a:t>4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A955A17-5C1B-9789-B2B3-5479DDD587CB}"/>
              </a:ext>
            </a:extLst>
          </p:cNvPr>
          <p:cNvSpPr txBox="1"/>
          <p:nvPr/>
        </p:nvSpPr>
        <p:spPr>
          <a:xfrm>
            <a:off x="808990" y="4256021"/>
            <a:ext cx="394069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ED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Zajęcia kulturalno-literackie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FCAC5AC-CBCF-E554-2D25-4377DBA5690B}"/>
              </a:ext>
            </a:extLst>
          </p:cNvPr>
          <p:cNvSpPr txBox="1"/>
          <p:nvPr/>
        </p:nvSpPr>
        <p:spPr>
          <a:xfrm>
            <a:off x="808990" y="4855110"/>
            <a:ext cx="612832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ED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Aktywności okolicznościowe</a:t>
            </a:r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C034E14-7BFD-28BF-EA89-AC79B82DE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474" y="3682219"/>
            <a:ext cx="3913632" cy="439200"/>
          </a:xfrm>
        </p:spPr>
        <p:txBody>
          <a:bodyPr/>
          <a:lstStyle/>
          <a:p>
            <a:r>
              <a:rPr lang="pl-PL" dirty="0"/>
              <a:t>Jak się zgłaszać?</a:t>
            </a:r>
            <a:endParaRPr lang="en-US" dirty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000" y="6213679"/>
            <a:ext cx="2639323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l-PL" dirty="0"/>
              <a:t>2 września 2023 r.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pl-PL" smtClean="0"/>
              <a:pPr rtl="0">
                <a:spcAft>
                  <a:spcPts val="600"/>
                </a:spcAft>
              </a:pPr>
              <a:t>5</a:t>
            </a:fld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3283" y="76037"/>
            <a:ext cx="5635400" cy="1697485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Nowy rok szkolny!</a:t>
            </a:r>
            <a:endParaRPr lang="pl-PL" sz="2400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59B87A5-3900-1C64-906C-38BEF26567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474" y="4232887"/>
            <a:ext cx="3913188" cy="1872105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wysłać wiadomość tekstową: </a:t>
            </a:r>
          </a:p>
          <a:p>
            <a:pPr marL="0" indent="0">
              <a:buNone/>
            </a:pPr>
            <a:r>
              <a:rPr lang="pl-PL" sz="2400" dirty="0"/>
              <a:t>Messenger (Ewela Kasprzyk)</a:t>
            </a:r>
          </a:p>
          <a:p>
            <a:pPr marL="0" indent="0">
              <a:buNone/>
            </a:pPr>
            <a:r>
              <a:rPr lang="pl-PL" sz="2400" dirty="0"/>
              <a:t>WhatsApp (+48 790 591 121)</a:t>
            </a:r>
          </a:p>
          <a:p>
            <a:r>
              <a:rPr lang="pl-PL" sz="2400" dirty="0"/>
              <a:t>wysłać e-mail na adres:</a:t>
            </a:r>
            <a:br>
              <a:rPr lang="pl-PL" sz="2400" dirty="0"/>
            </a:br>
            <a:r>
              <a:rPr lang="pl-PL" sz="2400" dirty="0"/>
              <a:t>ewelina.fryzowska@orpeg.pl</a:t>
            </a:r>
            <a:endParaRPr lang="en-US" sz="2400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68A5803-8DA3-6AC0-30C7-B09BC675E42F}"/>
              </a:ext>
            </a:extLst>
          </p:cNvPr>
          <p:cNvSpPr txBox="1">
            <a:spLocks/>
          </p:cNvSpPr>
          <p:nvPr/>
        </p:nvSpPr>
        <p:spPr>
          <a:xfrm>
            <a:off x="748474" y="2172090"/>
            <a:ext cx="3913632" cy="43967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72000" rIns="91440" bIns="72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Dla kogo?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74DD537-5AF7-B4B1-7ADE-9CEC5D4ABE33}"/>
              </a:ext>
            </a:extLst>
          </p:cNvPr>
          <p:cNvSpPr txBox="1">
            <a:spLocks/>
          </p:cNvSpPr>
          <p:nvPr/>
        </p:nvSpPr>
        <p:spPr>
          <a:xfrm>
            <a:off x="748474" y="2609930"/>
            <a:ext cx="3913188" cy="187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2CC6818-E383-7C97-4D75-91F7D1C96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698" y="2105026"/>
            <a:ext cx="3913632" cy="504020"/>
          </a:xfrm>
        </p:spPr>
        <p:txBody>
          <a:bodyPr/>
          <a:lstStyle/>
          <a:p>
            <a:r>
              <a:rPr lang="pl-PL" dirty="0"/>
              <a:t>Dla kogo?</a:t>
            </a:r>
            <a:endParaRPr lang="en-US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F85FB59-E563-FF02-CE82-B8AEF705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000" y="6240878"/>
            <a:ext cx="2639323" cy="365125"/>
          </a:xfrm>
        </p:spPr>
        <p:txBody>
          <a:bodyPr/>
          <a:lstStyle/>
          <a:p>
            <a:pPr rtl="0"/>
            <a:r>
              <a:rPr lang="pl-PL" noProof="0" dirty="0"/>
              <a:t>2 września 2023 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00F36E-8559-9C8F-DE86-CE4D23FD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pl-PL" noProof="0" smtClean="0"/>
              <a:t>6</a:t>
            </a:fld>
            <a:endParaRPr lang="pl-PL" noProof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94D6DF23-7C3C-E269-E499-FC5DF645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77914" y="1004659"/>
            <a:ext cx="4503377" cy="734415"/>
          </a:xfrm>
        </p:spPr>
        <p:txBody>
          <a:bodyPr>
            <a:normAutofit/>
          </a:bodyPr>
          <a:lstStyle/>
          <a:p>
            <a:r>
              <a:rPr lang="pl-PL" dirty="0"/>
              <a:t>Nowy rok szkolny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64FF1C9-0509-CBEC-6E49-6991173ECA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698" y="2555579"/>
            <a:ext cx="3913188" cy="717560"/>
          </a:xfrm>
        </p:spPr>
        <p:txBody>
          <a:bodyPr>
            <a:noAutofit/>
          </a:bodyPr>
          <a:lstStyle/>
          <a:p>
            <a:r>
              <a:rPr lang="pl-PL" sz="2200" dirty="0"/>
              <a:t>dla wszystkich! – dzieci, młodzieży, dorosłych – dla Ciebie!</a:t>
            </a:r>
          </a:p>
        </p:txBody>
      </p:sp>
      <p:pic>
        <p:nvPicPr>
          <p:cNvPr id="9" name="Symbol zastępczy obrazu 8" descr="Obraz zawierający tekst, kreskówka, clipart, ilustracja&#10;&#10;Opis wygenerowany automatycznie">
            <a:extLst>
              <a:ext uri="{FF2B5EF4-FFF2-40B4-BE49-F238E27FC236}">
                <a16:creationId xmlns:a16="http://schemas.microsoft.com/office/drawing/2014/main" id="{EEC53B4A-52BC-ECD1-34DF-0B23A0A540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8375" b="8375"/>
          <a:stretch>
            <a:fillRect/>
          </a:stretch>
        </p:blipFill>
        <p:spPr/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EC50BEA-08A1-D7CB-511C-06179E86B9D9}"/>
              </a:ext>
            </a:extLst>
          </p:cNvPr>
          <p:cNvSpPr txBox="1">
            <a:spLocks/>
          </p:cNvSpPr>
          <p:nvPr/>
        </p:nvSpPr>
        <p:spPr>
          <a:xfrm>
            <a:off x="794698" y="4321611"/>
            <a:ext cx="3913188" cy="1872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wysłać wiadomość tekstową: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dirty="0"/>
              <a:t>Messenger (Ewela Kasprzyk)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dirty="0"/>
              <a:t>WhatsApp (+48 790 591 121)</a:t>
            </a:r>
          </a:p>
          <a:p>
            <a:r>
              <a:rPr lang="pl-PL" sz="2400" dirty="0"/>
              <a:t>wysłać e-mail na adres:</a:t>
            </a:r>
            <a:br>
              <a:rPr lang="pl-PL" sz="2400" dirty="0"/>
            </a:br>
            <a:r>
              <a:rPr lang="pl-PL" sz="2400" dirty="0"/>
              <a:t>ewelina.fryzowska@orpeg.pl</a:t>
            </a:r>
            <a:endParaRPr lang="en-US" sz="2400" dirty="0"/>
          </a:p>
        </p:txBody>
      </p:sp>
      <p:sp>
        <p:nvSpPr>
          <p:cNvPr id="11" name="Symbol zastępczy tekstu 1">
            <a:extLst>
              <a:ext uri="{FF2B5EF4-FFF2-40B4-BE49-F238E27FC236}">
                <a16:creationId xmlns:a16="http://schemas.microsoft.com/office/drawing/2014/main" id="{578642B6-CA18-FE63-FF40-1CD272DC420D}"/>
              </a:ext>
            </a:extLst>
          </p:cNvPr>
          <p:cNvSpPr txBox="1">
            <a:spLocks/>
          </p:cNvSpPr>
          <p:nvPr/>
        </p:nvSpPr>
        <p:spPr>
          <a:xfrm>
            <a:off x="794698" y="3794010"/>
            <a:ext cx="3913632" cy="50402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72000" rIns="91440" bIns="72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Jak się zgłosić?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4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l-PL" dirty="0"/>
              <a:t>Dziękuję za uwagę!</a:t>
            </a:r>
          </a:p>
        </p:txBody>
      </p:sp>
      <p:pic>
        <p:nvPicPr>
          <p:cNvPr id="7" name="Obraz — symbol zastępczy 6" descr="Chłopiec z czerwonym plecakiem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06621" y="4090327"/>
            <a:ext cx="3763117" cy="672679"/>
          </a:xfrm>
        </p:spPr>
        <p:txBody>
          <a:bodyPr rtlCol="0"/>
          <a:lstStyle/>
          <a:p>
            <a:pPr rtl="0"/>
            <a:r>
              <a:rPr lang="pl-PL" dirty="0"/>
              <a:t>Do zobaczenia wkrótce!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A321AB78-8FF8-F1F9-9BA3-ECC2F74BF761}"/>
              </a:ext>
            </a:extLst>
          </p:cNvPr>
          <p:cNvSpPr txBox="1">
            <a:spLocks/>
          </p:cNvSpPr>
          <p:nvPr/>
        </p:nvSpPr>
        <p:spPr>
          <a:xfrm>
            <a:off x="1051018" y="6492875"/>
            <a:ext cx="2639323" cy="365125"/>
          </a:xfrm>
          <a:prstGeom prst="rect">
            <a:avLst/>
          </a:prstGeom>
        </p:spPr>
        <p:txBody>
          <a:bodyPr rtlCol="0" anchor="ctr">
            <a:normAutofit lnSpcReduction="10000"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l-PL"/>
              <a:t>2 września 2023 r.</a:t>
            </a:r>
            <a:endParaRPr lang="pl-PL" dirty="0"/>
          </a:p>
        </p:txBody>
      </p:sp>
      <p:sp>
        <p:nvSpPr>
          <p:cNvPr id="5" name="Stopka — symbol zastępczy 2">
            <a:extLst>
              <a:ext uri="{FF2B5EF4-FFF2-40B4-BE49-F238E27FC236}">
                <a16:creationId xmlns:a16="http://schemas.microsoft.com/office/drawing/2014/main" id="{5475DA14-1B17-AC81-A362-F12356E19070}"/>
              </a:ext>
            </a:extLst>
          </p:cNvPr>
          <p:cNvSpPr txBox="1">
            <a:spLocks/>
          </p:cNvSpPr>
          <p:nvPr/>
        </p:nvSpPr>
        <p:spPr>
          <a:xfrm>
            <a:off x="9326800" y="6492875"/>
            <a:ext cx="2639323" cy="365125"/>
          </a:xfrm>
          <a:prstGeom prst="rect">
            <a:avLst/>
          </a:prstGeom>
        </p:spPr>
        <p:txBody>
          <a:bodyPr rtlCol="0" anchor="ctr">
            <a:normAutofit lnSpcReduction="10000"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l-PL" dirty="0"/>
              <a:t>Ewelina </a:t>
            </a:r>
            <a:r>
              <a:rPr lang="pl-PL" dirty="0" err="1"/>
              <a:t>Fryzowska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1209361_TF66931380_Win32" id="{1665430D-79FF-4568-B40B-3FB6779F0A29}" vid="{50AA1958-12B3-46BE-8893-11E14AE85992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na potrzeby szkoły podstawowej</Template>
  <TotalTime>262</TotalTime>
  <Words>213</Words>
  <Application>Microsoft Office PowerPoint</Application>
  <PresentationFormat>Panoramiczny</PresentationFormat>
  <Paragraphs>60</Paragraphs>
  <Slides>7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Franklin Gothic Book</vt:lpstr>
      <vt:lpstr>Motyw pakietu Office</vt:lpstr>
      <vt:lpstr>Nowy rok szkolny!</vt:lpstr>
      <vt:lpstr>Nowy rok szkolny</vt:lpstr>
      <vt:lpstr>Prezentacja programu PowerPoint</vt:lpstr>
      <vt:lpstr>Nowy rok szkolny</vt:lpstr>
      <vt:lpstr>Nowy rok szkolny!</vt:lpstr>
      <vt:lpstr>Nowy rok szkolny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18581</dc:creator>
  <cp:lastModifiedBy>18581</cp:lastModifiedBy>
  <cp:revision>10</cp:revision>
  <dcterms:created xsi:type="dcterms:W3CDTF">2023-08-28T11:26:54Z</dcterms:created>
  <dcterms:modified xsi:type="dcterms:W3CDTF">2023-09-02T09:40:02Z</dcterms:modified>
</cp:coreProperties>
</file>